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ddb171a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ddb171a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3107110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3107110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3107110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3107110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107110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107110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3107110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3107110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3107110b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3107110b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3107110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3107110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3315f2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63315f2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3107110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3107110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3107110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3107110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3107110b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3107110b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ddb171a5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ddb171a5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3107110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3107110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63315f2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63315f2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63315f2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63315f2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63315f2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63315f2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7fc41f3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7fc41f3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fc41f3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fc41f3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fc41f3a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fc41f3a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7fc41f3a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7fc41f3a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Node.js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Mohamed Omran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Senior Software Engineer @The Fabulous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Node.js?</a:t>
            </a:r>
            <a:endParaRPr/>
          </a:p>
        </p:txBody>
      </p:sp>
      <p:sp>
        <p:nvSpPr>
          <p:cNvPr id="305" name="Google Shape;30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Node.js is an open-source, cross-platform, back-end, JavaScript runtime environment that executes JavaScript code outside a web browser. </a:t>
            </a:r>
            <a:endParaRPr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88" y="1552575"/>
            <a:ext cx="23336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source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1400200"/>
            <a:ext cx="41910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  <a:endParaRPr/>
          </a:p>
        </p:txBody>
      </p:sp>
      <p:sp>
        <p:nvSpPr>
          <p:cNvPr id="318" name="Google Shape;318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Deal with filesystem.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Deal with </a:t>
            </a:r>
            <a:r>
              <a:rPr lang="en-GB"/>
              <a:t>network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Deal with DB.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Accept requests and send </a:t>
            </a:r>
            <a:r>
              <a:rPr lang="en-GB"/>
              <a:t>responses.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Way to deal with time </a:t>
            </a:r>
            <a:r>
              <a:rPr lang="en-GB"/>
              <a:t>consuming blocking</a:t>
            </a:r>
            <a:r>
              <a:rPr lang="en-GB"/>
              <a:t> tasks.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Organize </a:t>
            </a:r>
            <a:r>
              <a:rPr lang="en-GB"/>
              <a:t>codebase.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 runtime</a:t>
            </a:r>
            <a:endParaRPr/>
          </a:p>
        </p:txBody>
      </p: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407700"/>
            <a:ext cx="82105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a runtime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00" y="1251383"/>
            <a:ext cx="8143399" cy="35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using Node.js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227475"/>
            <a:ext cx="742410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42" name="Google Shape;342;p32"/>
          <p:cNvSpPr txBox="1"/>
          <p:nvPr>
            <p:ph type="title"/>
          </p:nvPr>
        </p:nvSpPr>
        <p:spPr>
          <a:xfrm>
            <a:off x="1297500" y="461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Use in?</a:t>
            </a:r>
            <a:endParaRPr/>
          </a:p>
        </p:txBody>
      </p:sp>
      <p:pic>
        <p:nvPicPr>
          <p:cNvPr id="343" name="Google Shape;3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28601"/>
            <a:ext cx="8520600" cy="475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1538550" y="4854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</a:t>
            </a:r>
            <a:r>
              <a:rPr lang="en-GB"/>
              <a:t>oncurrency VS </a:t>
            </a:r>
            <a:r>
              <a:rPr lang="en-GB"/>
              <a:t>Parallelism</a:t>
            </a:r>
            <a:endParaRPr/>
          </a:p>
        </p:txBody>
      </p: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013" y="1168750"/>
            <a:ext cx="3754776" cy="37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multi threading vs single thread nodejs" id="356" name="Google Shape;3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08037"/>
            <a:ext cx="4088179" cy="381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57" name="Google Shape;3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8575" y="1097279"/>
            <a:ext cx="4103724" cy="3817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type="title"/>
          </p:nvPr>
        </p:nvSpPr>
        <p:spPr>
          <a:xfrm>
            <a:off x="1347850" y="2151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Blocking Vs Non- Blocking Code</a:t>
            </a:r>
            <a:endParaRPr/>
          </a:p>
        </p:txBody>
      </p:sp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650" y="935975"/>
            <a:ext cx="6920710" cy="40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575"/>
            <a:ext cx="8839204" cy="440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950" y="1062025"/>
            <a:ext cx="76200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767150" y="1694325"/>
            <a:ext cx="56097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JS in </a:t>
            </a:r>
            <a:r>
              <a:rPr lang="en-GB"/>
              <a:t>browser and Node.js</a:t>
            </a:r>
            <a:br>
              <a:rPr lang="en-GB"/>
            </a:br>
            <a:r>
              <a:rPr lang="en-GB"/>
              <a:t>Node REPL</a:t>
            </a:r>
            <a:br>
              <a:rPr lang="en-GB"/>
            </a:br>
            <a:r>
              <a:rPr lang="en-GB"/>
              <a:t>Node Global Objects</a:t>
            </a:r>
            <a:br>
              <a:rPr lang="en-GB"/>
            </a:br>
            <a:r>
              <a:rPr lang="en-GB"/>
              <a:t>Environment Variables</a:t>
            </a:r>
            <a:br>
              <a:rPr lang="en-GB"/>
            </a:br>
            <a:r>
              <a:rPr lang="en-GB"/>
              <a:t>CLI argv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1767150" y="2272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Core Modules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1767150" y="2272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Modules and require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type="title"/>
          </p:nvPr>
        </p:nvSpPr>
        <p:spPr>
          <a:xfrm>
            <a:off x="1767150" y="2272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CLI ToDo List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Using fs module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1767150" y="2272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Lab;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463" y="318400"/>
            <a:ext cx="4426974" cy="44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1651950" y="1719500"/>
            <a:ext cx="42963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Wait for the end of the section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Try to keep your question in context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Listen to others’ questions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Ask repeatedly until you understand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1651950" y="1719500"/>
            <a:ext cx="4296300" cy="24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 101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Node.js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 vs Browser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ENV variable, global, REPL, CLI Args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Modules and require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Modules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1297500" y="393750"/>
            <a:ext cx="70389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101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Web Server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Protocols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HTTP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Request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Response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234025" y="350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Web 101</a:t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150" y="1271213"/>
            <a:ext cx="5609700" cy="31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1234025" y="350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Web 101</a:t>
            </a:r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00" y="1108700"/>
            <a:ext cx="4787600" cy="3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1983300" y="179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919814" y="1828760"/>
            <a:ext cx="143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(1) HTTP Request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25"/>
          <p:cNvCxnSpPr/>
          <p:nvPr/>
        </p:nvCxnSpPr>
        <p:spPr>
          <a:xfrm>
            <a:off x="977310" y="2190303"/>
            <a:ext cx="1264500" cy="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Image result for server image"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902" y="1509133"/>
            <a:ext cx="1550126" cy="18612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2123000" y="3370352"/>
            <a:ext cx="211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 Server (express)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79" name="Google Shape;2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2060" y="413677"/>
            <a:ext cx="1022350" cy="1000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5"/>
          <p:cNvCxnSpPr/>
          <p:nvPr/>
        </p:nvCxnSpPr>
        <p:spPr>
          <a:xfrm flipH="1" rot="10800000">
            <a:off x="5056900" y="1045425"/>
            <a:ext cx="2611800" cy="13722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p25"/>
          <p:cNvSpPr txBox="1"/>
          <p:nvPr/>
        </p:nvSpPr>
        <p:spPr>
          <a:xfrm rot="-1709778">
            <a:off x="5721891" y="1415310"/>
            <a:ext cx="660865" cy="253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5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DBMS</a:t>
            </a:r>
            <a:endParaRPr b="0" i="0" sz="105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3735601" y="2847591"/>
            <a:ext cx="141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BFFC4"/>
                </a:solidFill>
                <a:latin typeface="Arial"/>
                <a:ea typeface="Arial"/>
                <a:cs typeface="Arial"/>
                <a:sym typeface="Arial"/>
              </a:rPr>
              <a:t>(6) Fetched data</a:t>
            </a:r>
            <a:endParaRPr b="0" i="0" sz="1100" u="none" cap="none" strike="noStrike">
              <a:solidFill>
                <a:srgbClr val="0BFF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25"/>
          <p:cNvCxnSpPr/>
          <p:nvPr/>
        </p:nvCxnSpPr>
        <p:spPr>
          <a:xfrm rot="10800000">
            <a:off x="3862701" y="2655698"/>
            <a:ext cx="1048200" cy="0"/>
          </a:xfrm>
          <a:prstGeom prst="straightConnector1">
            <a:avLst/>
          </a:prstGeom>
          <a:noFill/>
          <a:ln cap="flat" cmpd="sng" w="34925">
            <a:solidFill>
              <a:srgbClr val="00B18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" name="Google Shape;284;p25"/>
          <p:cNvCxnSpPr/>
          <p:nvPr/>
        </p:nvCxnSpPr>
        <p:spPr>
          <a:xfrm rot="10800000">
            <a:off x="967850" y="2625872"/>
            <a:ext cx="1288500" cy="0"/>
          </a:xfrm>
          <a:prstGeom prst="straightConnector1">
            <a:avLst/>
          </a:prstGeom>
          <a:noFill/>
          <a:ln cap="flat" cmpd="sng" w="38100">
            <a:solidFill>
              <a:srgbClr val="00B187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285" name="Google Shape;285;p25"/>
          <p:cNvSpPr txBox="1"/>
          <p:nvPr/>
        </p:nvSpPr>
        <p:spPr>
          <a:xfrm>
            <a:off x="886637" y="2788296"/>
            <a:ext cx="1445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0BFFC4"/>
                </a:solidFill>
                <a:latin typeface="Arial"/>
                <a:ea typeface="Arial"/>
                <a:cs typeface="Arial"/>
                <a:sym typeface="Arial"/>
              </a:rPr>
              <a:t>(7) HTTP Response</a:t>
            </a:r>
            <a:endParaRPr b="0" i="0" sz="1100" u="none" cap="none" strike="noStrike">
              <a:solidFill>
                <a:srgbClr val="0BFF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5"/>
          <p:cNvCxnSpPr/>
          <p:nvPr/>
        </p:nvCxnSpPr>
        <p:spPr>
          <a:xfrm flipH="1" rot="10800000">
            <a:off x="5019975" y="2157400"/>
            <a:ext cx="2866800" cy="2787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Related image" id="287" name="Google Shape;28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2060" y="1469286"/>
            <a:ext cx="1022350" cy="88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 rot="-315789">
            <a:off x="5515291" y="1976515"/>
            <a:ext cx="1788942" cy="261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File System</a:t>
            </a:r>
            <a:endParaRPr b="0" i="0" sz="11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25"/>
          <p:cNvCxnSpPr/>
          <p:nvPr/>
        </p:nvCxnSpPr>
        <p:spPr>
          <a:xfrm>
            <a:off x="5029200" y="2454575"/>
            <a:ext cx="2859300" cy="3822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p25"/>
          <p:cNvSpPr txBox="1"/>
          <p:nvPr/>
        </p:nvSpPr>
        <p:spPr>
          <a:xfrm rot="462966">
            <a:off x="5710853" y="2678201"/>
            <a:ext cx="1309356" cy="261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 b="0" i="0" sz="11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91" name="Google Shape;29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2060" y="2405851"/>
            <a:ext cx="1022350" cy="102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5019975" y="2463800"/>
            <a:ext cx="2866800" cy="158580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 rot="1733961">
            <a:off x="5245242" y="3301076"/>
            <a:ext cx="2236627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5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Other Sources</a:t>
            </a:r>
            <a:endParaRPr b="0" i="0" sz="105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94" name="Google Shape;29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2060" y="3539288"/>
            <a:ext cx="1022350" cy="827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oap web service icon" id="295" name="Google Shape;29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0499" y="4233407"/>
            <a:ext cx="1375850" cy="98140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3970734" y="2018661"/>
            <a:ext cx="83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Requests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25"/>
          <p:cNvCxnSpPr/>
          <p:nvPr/>
        </p:nvCxnSpPr>
        <p:spPr>
          <a:xfrm>
            <a:off x="3895725" y="2418903"/>
            <a:ext cx="1079700" cy="0"/>
          </a:xfrm>
          <a:prstGeom prst="straightConnector1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8" name="Google Shape;298;p25"/>
          <p:cNvSpPr txBox="1"/>
          <p:nvPr/>
        </p:nvSpPr>
        <p:spPr>
          <a:xfrm>
            <a:off x="3818334" y="552450"/>
            <a:ext cx="33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 rot="-5400000">
            <a:off x="1883612" y="2300925"/>
            <a:ext cx="102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000"/>
                </a:solidFill>
              </a:rPr>
              <a:t>Web Server</a:t>
            </a:r>
            <a:endParaRPr b="0" i="0" sz="1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